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4001fed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4001fed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410accb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410accb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4001fed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4001fed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4001fed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4001fed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4001fedbd_3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4001fedbd_3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4001fedb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4001fedb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4001fed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4001fed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A3uUGmTuvJ1E1UD8c0S5zse9pFfuv4R1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4tpFZoWHH-5XC8V1EPnAnXfj-y0OmV_5/view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259358" y="723150"/>
            <a:ext cx="8520600" cy="11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Team Greg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213550" y="2200207"/>
            <a:ext cx="8520600" cy="4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Edan Abiri, Aleksei Martynchik, Mason Bloomfield, Dennis van Ee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Information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26700" y="1489325"/>
            <a:ext cx="45453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Underwater environment simulation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Ocean surface simulation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Schooling fish with predator/prey dynamics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Simulated kelp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Animated crustaceans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Physically based Volumetric lighting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Height field water simulation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377900" y="1489325"/>
            <a:ext cx="45453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Catmull-Rom splines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VE-springs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Quaternions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Particle Simulations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Morph Targets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Height field water simulation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 Overview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Deferred renderer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Position, normal, color, specular color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Metalness, roughness, baked ao</a:t>
            </a:r>
            <a:br>
              <a:rPr lang="en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PBR lighting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Cook-</a:t>
            </a:r>
            <a:r>
              <a:rPr lang="en"/>
              <a:t>Torrance</a:t>
            </a:r>
            <a:r>
              <a:rPr lang="en"/>
              <a:t> BRDF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Image based diffuse lighting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HDR</a:t>
            </a:r>
            <a:br>
              <a:rPr lang="en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Multiple passes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Shadow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Deferred Geometry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3 Lighting (ambient, directional, point)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Forward Geometry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Bloom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2 fog (depth, volumetric)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Tonemapping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Kelp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Visco-elastic springs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Hermite Catmull-Rom splines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Fluid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GPU instanced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Perlin-noise based animation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672" y="927050"/>
            <a:ext cx="4983950" cy="328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Schooling Fish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 Based on Boids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Attractive Force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Separation Force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Cohesion Force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Avoidance Force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Predators are single AI agents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Attracted to nearby density of small fish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Collision with kelp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Quaternions for orientation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animation done in vertex shaders</a:t>
            </a:r>
            <a:endParaRPr/>
          </a:p>
        </p:txBody>
      </p:sp>
      <p:pic>
        <p:nvPicPr>
          <p:cNvPr id="96" name="Google Shape;96;p17" title="fish swimming 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200" y="660925"/>
            <a:ext cx="4572000" cy="34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Volumetric Lighting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3400" y="1411250"/>
            <a:ext cx="44130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implementation from Killzone Shadowfall (2014)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 outlined in GPU Pro-5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Ray march from camera to sampled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mie scattering to find amount of light scattered towards camera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Sample camera depth buffer for shadow calculations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Scroll caustics texture over camera depth buffer to simulate light shafts</a:t>
            </a:r>
            <a:endParaRPr/>
          </a:p>
        </p:txBody>
      </p:sp>
      <p:pic>
        <p:nvPicPr>
          <p:cNvPr id="103" name="Google Shape;103;p18" title="light_shaft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150" y="1255200"/>
            <a:ext cx="4681051" cy="26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Crabs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417800"/>
            <a:ext cx="32598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Blender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Randomized Spline Pathway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(Somewhat) Realistic crab movement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Waving Claws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Animated using blend-shapes/morph targets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350" y="1044026"/>
            <a:ext cx="5129352" cy="25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8581925" y="6438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 Field Water Simulation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417800"/>
            <a:ext cx="4983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Simulate the water </a:t>
            </a:r>
            <a:r>
              <a:rPr lang="en"/>
              <a:t>ripple</a:t>
            </a:r>
            <a:r>
              <a:rPr lang="en"/>
              <a:t> effects on the GPU (WebGL has no compute shader, so use fragment shader to perform compute).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RGBA texture to store state (R is column height, G is velocity, B and A are used for tangents).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Water surface shader uses state texture to in vertex shader to displace water.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Currently a simple phong-shader to demo water, more realistic water shader will come during finalization.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375" y="1616150"/>
            <a:ext cx="3543601" cy="196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